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90600" y="1266825"/>
            <a:ext cx="5810250" cy="0"/>
          </a:xfrm>
          <a:custGeom>
            <a:avLst/>
            <a:gdLst/>
            <a:ahLst/>
            <a:cxnLst/>
            <a:rect l="l" t="t" r="r" b="b"/>
            <a:pathLst>
              <a:path w="5810250" h="0">
                <a:moveTo>
                  <a:pt x="0" y="0"/>
                </a:moveTo>
                <a:lnTo>
                  <a:pt x="5810250" y="0"/>
                </a:lnTo>
              </a:path>
            </a:pathLst>
          </a:custGeom>
          <a:ln w="19050">
            <a:solidFill>
              <a:srgbClr val="81818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990603" y="1262062"/>
            <a:ext cx="5810250" cy="0"/>
          </a:xfrm>
          <a:custGeom>
            <a:avLst/>
            <a:gdLst/>
            <a:ahLst/>
            <a:cxnLst/>
            <a:rect l="l" t="t" r="r" b="b"/>
            <a:pathLst>
              <a:path w="5810250" h="0">
                <a:moveTo>
                  <a:pt x="0" y="0"/>
                </a:moveTo>
                <a:lnTo>
                  <a:pt x="5810250" y="0"/>
                </a:lnTo>
              </a:path>
            </a:pathLst>
          </a:custGeom>
          <a:ln w="9525">
            <a:solidFill>
              <a:srgbClr val="81818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990600" y="1271590"/>
            <a:ext cx="5810250" cy="0"/>
          </a:xfrm>
          <a:custGeom>
            <a:avLst/>
            <a:gdLst/>
            <a:ahLst/>
            <a:cxnLst/>
            <a:rect l="l" t="t" r="r" b="b"/>
            <a:pathLst>
              <a:path w="5810250" h="0">
                <a:moveTo>
                  <a:pt x="0" y="0"/>
                </a:moveTo>
                <a:lnTo>
                  <a:pt x="5810250" y="0"/>
                </a:lnTo>
              </a:path>
            </a:pathLst>
          </a:custGeom>
          <a:ln w="9537">
            <a:solidFill>
              <a:srgbClr val="81818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990603" y="1257303"/>
            <a:ext cx="9525" cy="19050"/>
          </a:xfrm>
          <a:custGeom>
            <a:avLst/>
            <a:gdLst/>
            <a:ahLst/>
            <a:cxnLst/>
            <a:rect l="l" t="t" r="r" b="b"/>
            <a:pathLst>
              <a:path w="9525" h="19050">
                <a:moveTo>
                  <a:pt x="0" y="0"/>
                </a:moveTo>
                <a:lnTo>
                  <a:pt x="0" y="19050"/>
                </a:lnTo>
                <a:lnTo>
                  <a:pt x="9525" y="9512"/>
                </a:lnTo>
                <a:lnTo>
                  <a:pt x="0" y="0"/>
                </a:lnTo>
                <a:close/>
              </a:path>
            </a:pathLst>
          </a:custGeom>
          <a:solidFill>
            <a:srgbClr val="8181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6791328" y="1257296"/>
            <a:ext cx="9525" cy="19685"/>
          </a:xfrm>
          <a:custGeom>
            <a:avLst/>
            <a:gdLst/>
            <a:ahLst/>
            <a:cxnLst/>
            <a:rect l="l" t="t" r="r" b="b"/>
            <a:pathLst>
              <a:path w="9525" h="19684">
                <a:moveTo>
                  <a:pt x="9525" y="0"/>
                </a:moveTo>
                <a:lnTo>
                  <a:pt x="0" y="9525"/>
                </a:lnTo>
                <a:lnTo>
                  <a:pt x="9525" y="19062"/>
                </a:lnTo>
                <a:lnTo>
                  <a:pt x="9525" y="0"/>
                </a:lnTo>
                <a:close/>
              </a:path>
            </a:pathLst>
          </a:custGeom>
          <a:solidFill>
            <a:srgbClr val="8181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blujan37@yahoo.com" TargetMode="External"/><Relationship Id="rId3" Type="http://schemas.openxmlformats.org/officeDocument/2006/relationships/hyperlink" Target="mailto:brenda.porras@ibwc.gov" TargetMode="External"/><Relationship Id="rId4" Type="http://schemas.openxmlformats.org/officeDocument/2006/relationships/image" Target="../media/image1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6950" y="749300"/>
            <a:ext cx="306705" cy="425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750" spc="-5" b="1">
                <a:latin typeface="Tahoma"/>
                <a:cs typeface="Tahoma"/>
              </a:rPr>
              <a:t>From:  </a:t>
            </a:r>
            <a:r>
              <a:rPr dirty="0" sz="750" spc="-5" b="1">
                <a:latin typeface="Tahoma"/>
                <a:cs typeface="Tahoma"/>
              </a:rPr>
              <a:t>To:  Date:</a:t>
            </a:r>
            <a:endParaRPr sz="75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68500" y="749300"/>
            <a:ext cx="1545590" cy="425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932815">
              <a:lnSpc>
                <a:spcPct val="116700"/>
              </a:lnSpc>
              <a:spcBef>
                <a:spcPts val="100"/>
              </a:spcBef>
            </a:pPr>
            <a:r>
              <a:rPr dirty="0" u="sng" sz="75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ahoma"/>
                <a:cs typeface="Tahoma"/>
                <a:hlinkClick r:id="rId2"/>
              </a:rPr>
              <a:t>Brenda </a:t>
            </a:r>
            <a:r>
              <a:rPr dirty="0" u="sng" sz="75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ahoma"/>
                <a:cs typeface="Tahoma"/>
                <a:hlinkClick r:id="rId2"/>
              </a:rPr>
              <a:t>Lujan </a:t>
            </a:r>
            <a:r>
              <a:rPr dirty="0" sz="75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dirty="0" u="sng" sz="75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ahoma"/>
                <a:cs typeface="Tahoma"/>
                <a:hlinkClick r:id="rId3"/>
              </a:rPr>
              <a:t>Brenda</a:t>
            </a:r>
            <a:r>
              <a:rPr dirty="0" u="sng" sz="750" spc="-4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ahoma"/>
                <a:cs typeface="Tahoma"/>
                <a:hlinkClick r:id="rId3"/>
              </a:rPr>
              <a:t> </a:t>
            </a:r>
            <a:r>
              <a:rPr dirty="0" u="sng" sz="75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ahoma"/>
                <a:cs typeface="Tahoma"/>
                <a:hlinkClick r:id="rId3"/>
              </a:rPr>
              <a:t>Porras</a:t>
            </a:r>
            <a:endParaRPr sz="75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dirty="0" sz="750" spc="-5">
                <a:latin typeface="Tahoma"/>
                <a:cs typeface="Tahoma"/>
              </a:rPr>
              <a:t>Tuesday, June </a:t>
            </a:r>
            <a:r>
              <a:rPr dirty="0" sz="750">
                <a:latin typeface="Tahoma"/>
                <a:cs typeface="Tahoma"/>
              </a:rPr>
              <a:t>2, 2020 12:07:50</a:t>
            </a:r>
            <a:r>
              <a:rPr dirty="0" sz="750" spc="-20">
                <a:latin typeface="Tahoma"/>
                <a:cs typeface="Tahoma"/>
              </a:rPr>
              <a:t> </a:t>
            </a:r>
            <a:r>
              <a:rPr dirty="0" sz="750" spc="-5">
                <a:latin typeface="Tahoma"/>
                <a:cs typeface="Tahoma"/>
              </a:rPr>
              <a:t>PM</a:t>
            </a:r>
            <a:endParaRPr sz="75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90600" y="1543050"/>
            <a:ext cx="5791187" cy="39338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2020-06-02T18:23:57Z</dcterms:created>
  <dcterms:modified xsi:type="dcterms:W3CDTF">2020-06-02T18:23:57Z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2020-06-02T00:00:00Z</vt:filetime>
  </property>
  <property fmtid="{D5CDD505-2E9C-101B-9397-08002B2CF9AE}" pid="3" name="Creator">
    <vt:lpwstr>Acrobat PDFMaker 17 for Microsoft Outlook</vt:lpwstr>
  </property>
  <property fmtid="{D5CDD505-2E9C-101B-9397-08002B2CF9AE}" pid="4" name="LastSaved">
    <vt:filetime>2020-06-02T00:00:00Z</vt:filetime>
  </property>
</Properties>
</file>